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6742113" cy="98726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1392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C0AE6-5789-4328-90D6-1A953C8770FB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20900" y="1233488"/>
            <a:ext cx="250031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4688" y="4751388"/>
            <a:ext cx="5392737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E045F-C214-41D4-BFDD-F7E3CC9D81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4741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120900" y="1233488"/>
            <a:ext cx="2500313" cy="33321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E045F-C214-41D4-BFDD-F7E3CC9D8163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562086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050"/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050"/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AB5AA-57E8-43E5-8DC6-EAC77FCC6B32}" type="datetimeFigureOut">
              <a:rPr lang="ko-KR" altLang="en-US" smtClean="0"/>
              <a:pPr/>
              <a:t>2016-10-06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B34B7-6697-41F0-A521-FE3A1421A7B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766" rtl="0" eaLnBrk="1" latinLnBrk="1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685766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685766" rtl="0" eaLnBrk="1" latinLnBrk="1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1" algn="l" defTabSz="685766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1" algn="l" defTabSz="685766" rtl="0" eaLnBrk="1" latinLnBrk="1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3" indent="-171441" algn="l" defTabSz="685766" rtl="0" eaLnBrk="1" latinLnBrk="1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1" algn="l" defTabSz="685766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1" algn="l" defTabSz="685766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1" indent="-171441" algn="l" defTabSz="685766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1" algn="l" defTabSz="685766" rtl="0" eaLnBrk="1" latinLnBrk="1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/>
          <p:cNvGrpSpPr/>
          <p:nvPr/>
        </p:nvGrpSpPr>
        <p:grpSpPr>
          <a:xfrm>
            <a:off x="1223906" y="933439"/>
            <a:ext cx="4545356" cy="7452826"/>
            <a:chOff x="2051720" y="652160"/>
            <a:chExt cx="5542770" cy="8115055"/>
          </a:xfrm>
        </p:grpSpPr>
        <p:grpSp>
          <p:nvGrpSpPr>
            <p:cNvPr id="12" name="그룹 11"/>
            <p:cNvGrpSpPr/>
            <p:nvPr/>
          </p:nvGrpSpPr>
          <p:grpSpPr>
            <a:xfrm>
              <a:off x="2051720" y="652160"/>
              <a:ext cx="5472609" cy="8115055"/>
              <a:chOff x="1979712" y="1012200"/>
              <a:chExt cx="4596991" cy="8115055"/>
            </a:xfrm>
            <a:noFill/>
          </p:grpSpPr>
          <p:sp>
            <p:nvSpPr>
              <p:cNvPr id="8" name="직사각형 7"/>
              <p:cNvSpPr/>
              <p:nvPr/>
            </p:nvSpPr>
            <p:spPr>
              <a:xfrm>
                <a:off x="1979712" y="1629734"/>
                <a:ext cx="4596991" cy="7497521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350"/>
              </a:p>
            </p:txBody>
          </p:sp>
          <p:sp>
            <p:nvSpPr>
              <p:cNvPr id="10" name="양쪽 모서리가 둥근 사각형 9"/>
              <p:cNvSpPr/>
              <p:nvPr/>
            </p:nvSpPr>
            <p:spPr>
              <a:xfrm>
                <a:off x="1980217" y="1012200"/>
                <a:ext cx="4596485" cy="679081"/>
              </a:xfrm>
              <a:prstGeom prst="round2Same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35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051720" y="685837"/>
              <a:ext cx="5542770" cy="634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solidFill>
                    <a:schemeClr val="bg1"/>
                  </a:solidFill>
                </a:rPr>
                <a:t>               『</a:t>
              </a:r>
              <a:r>
                <a:rPr lang="en-US" altLang="ko-KR" sz="900" b="1" dirty="0" smtClean="0">
                  <a:solidFill>
                    <a:schemeClr val="bg1"/>
                  </a:solidFill>
                </a:rPr>
                <a:t>345K</a:t>
              </a:r>
              <a:r>
                <a:rPr lang="en-US" altLang="ko-KR" sz="900" b="1" dirty="0" smtClean="0">
                  <a:solidFill>
                    <a:schemeClr val="bg1">
                      <a:lumMod val="65000"/>
                    </a:schemeClr>
                  </a:solidFill>
                </a:rPr>
                <a:t>ilo</a:t>
              </a:r>
              <a:r>
                <a:rPr lang="en-US" altLang="ko-KR" sz="900" b="1" dirty="0" smtClean="0">
                  <a:solidFill>
                    <a:schemeClr val="bg1"/>
                  </a:solidFill>
                </a:rPr>
                <a:t>V</a:t>
              </a:r>
              <a:r>
                <a:rPr lang="en-US" altLang="ko-KR" sz="900" b="1" dirty="0" smtClean="0">
                  <a:solidFill>
                    <a:schemeClr val="bg1">
                      <a:lumMod val="65000"/>
                    </a:schemeClr>
                  </a:solidFill>
                </a:rPr>
                <a:t>olt</a:t>
              </a:r>
              <a:r>
                <a:rPr lang="en-US" altLang="ko-KR" sz="900" b="1" dirty="0" smtClean="0">
                  <a:solidFill>
                    <a:schemeClr val="bg1"/>
                  </a:solidFill>
                </a:rPr>
                <a:t> </a:t>
              </a:r>
              <a:r>
                <a:rPr lang="ko-KR" altLang="en-US" sz="900" b="1" dirty="0" smtClean="0">
                  <a:solidFill>
                    <a:schemeClr val="bg1"/>
                  </a:solidFill>
                </a:rPr>
                <a:t>장성광산변전소 </a:t>
              </a:r>
              <a:r>
                <a:rPr lang="ko-KR" altLang="en-US" sz="900" b="1" dirty="0" err="1" smtClean="0">
                  <a:solidFill>
                    <a:schemeClr val="bg1"/>
                  </a:solidFill>
                </a:rPr>
                <a:t>공모형</a:t>
              </a:r>
              <a:r>
                <a:rPr lang="ko-KR" altLang="en-US" sz="900" b="1" dirty="0" smtClean="0">
                  <a:solidFill>
                    <a:schemeClr val="bg1"/>
                  </a:solidFill>
                </a:rPr>
                <a:t> 입지선정</a:t>
              </a:r>
              <a:r>
                <a:rPr lang="en-US" altLang="ko-KR" sz="900" b="1" dirty="0">
                  <a:solidFill>
                    <a:schemeClr val="bg1"/>
                  </a:solidFill>
                </a:rPr>
                <a:t>』</a:t>
              </a:r>
              <a:r>
                <a:rPr lang="ko-KR" altLang="en-US" sz="900" b="1" dirty="0">
                  <a:solidFill>
                    <a:schemeClr val="bg1"/>
                  </a:solidFill>
                </a:rPr>
                <a:t> </a:t>
              </a:r>
              <a:endParaRPr lang="en-US" altLang="ko-KR" sz="900" b="1" dirty="0">
                <a:solidFill>
                  <a:schemeClr val="bg1"/>
                </a:solidFill>
              </a:endParaRPr>
            </a:p>
            <a:p>
              <a:pPr algn="ctr"/>
              <a:r>
                <a:rPr lang="ko-KR" altLang="en-US" sz="2100" b="1" dirty="0" smtClean="0">
                  <a:solidFill>
                    <a:schemeClr val="bg1"/>
                  </a:solidFill>
                </a:rPr>
                <a:t>주민 공청회 </a:t>
              </a:r>
              <a:r>
                <a:rPr lang="ko-KR" altLang="en-US" sz="2100" b="1" dirty="0">
                  <a:solidFill>
                    <a:schemeClr val="bg1"/>
                  </a:solidFill>
                </a:rPr>
                <a:t>개최 공고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98998" y="7308304"/>
            <a:ext cx="4512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900" dirty="0" smtClean="0"/>
              <a:t>       기타 </a:t>
            </a:r>
            <a:r>
              <a:rPr lang="ko-KR" altLang="en-US" sz="900" dirty="0"/>
              <a:t>상세한 사항은 한국전력공사 </a:t>
            </a:r>
            <a:r>
              <a:rPr lang="ko-KR" altLang="en-US" sz="900" dirty="0" err="1"/>
              <a:t>중부건설처</a:t>
            </a:r>
            <a:r>
              <a:rPr lang="en-US" altLang="ko-KR" sz="900" dirty="0"/>
              <a:t>(</a:t>
            </a:r>
            <a:r>
              <a:rPr lang="ko-KR" altLang="en-US" sz="900" dirty="0"/>
              <a:t>☎0</a:t>
            </a:r>
            <a:r>
              <a:rPr lang="en-US" altLang="ko-KR" sz="900" dirty="0"/>
              <a:t>42-717-4388)</a:t>
            </a:r>
            <a:r>
              <a:rPr lang="ko-KR" altLang="en-US" sz="900" dirty="0"/>
              <a:t>로 </a:t>
            </a:r>
            <a:r>
              <a:rPr lang="ko-KR" altLang="en-US" sz="900" dirty="0" smtClean="0"/>
              <a:t>문의하여</a:t>
            </a:r>
            <a:endParaRPr lang="en-US" altLang="ko-KR" sz="900" dirty="0"/>
          </a:p>
          <a:p>
            <a:pPr>
              <a:lnSpc>
                <a:spcPct val="120000"/>
              </a:lnSpc>
            </a:pPr>
            <a:r>
              <a:rPr lang="en-US" altLang="ko-KR" sz="900" dirty="0"/>
              <a:t>       </a:t>
            </a:r>
            <a:r>
              <a:rPr lang="ko-KR" altLang="en-US" sz="900" dirty="0" smtClean="0"/>
              <a:t>주시기 </a:t>
            </a:r>
            <a:r>
              <a:rPr lang="ko-KR" altLang="en-US" sz="900" dirty="0"/>
              <a:t>바랍니다</a:t>
            </a:r>
            <a:r>
              <a:rPr lang="en-US" altLang="ko-KR" sz="900" dirty="0"/>
              <a:t>.</a:t>
            </a:r>
          </a:p>
          <a:p>
            <a:pPr>
              <a:lnSpc>
                <a:spcPct val="120000"/>
              </a:lnSpc>
            </a:pPr>
            <a:endParaRPr lang="en-US" altLang="ko-KR" sz="900" dirty="0"/>
          </a:p>
          <a:p>
            <a:pPr algn="ctr">
              <a:lnSpc>
                <a:spcPct val="120000"/>
              </a:lnSpc>
            </a:pPr>
            <a:r>
              <a:rPr lang="ko-KR" altLang="en-US" b="1" dirty="0"/>
              <a:t>한국전력공사 </a:t>
            </a:r>
            <a:r>
              <a:rPr lang="ko-KR" altLang="en-US" b="1" dirty="0" err="1"/>
              <a:t>중부건설처</a:t>
            </a:r>
            <a:endParaRPr lang="en-US" altLang="ko-KR" b="1" dirty="0"/>
          </a:p>
        </p:txBody>
      </p:sp>
      <p:grpSp>
        <p:nvGrpSpPr>
          <p:cNvPr id="18" name="그룹 17"/>
          <p:cNvGrpSpPr/>
          <p:nvPr/>
        </p:nvGrpSpPr>
        <p:grpSpPr>
          <a:xfrm>
            <a:off x="1397766" y="2671514"/>
            <a:ext cx="3945371" cy="230832"/>
            <a:chOff x="837650" y="2012521"/>
            <a:chExt cx="5260495" cy="307774"/>
          </a:xfrm>
        </p:grpSpPr>
        <p:sp>
          <p:nvSpPr>
            <p:cNvPr id="24" name="직사각형 23"/>
            <p:cNvSpPr/>
            <p:nvPr/>
          </p:nvSpPr>
          <p:spPr>
            <a:xfrm>
              <a:off x="837650" y="2015533"/>
              <a:ext cx="5260495" cy="304556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100000">
                  <a:schemeClr val="bg2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77266" y="2012521"/>
              <a:ext cx="5108018" cy="307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>
                  <a:solidFill>
                    <a:schemeClr val="bg1"/>
                  </a:solidFill>
                  <a:latin typeface="+mj-lt"/>
                </a:rPr>
                <a:t>1. </a:t>
              </a:r>
              <a:r>
                <a:rPr lang="ko-KR" altLang="en-US" sz="900" b="1" dirty="0">
                  <a:solidFill>
                    <a:schemeClr val="bg1"/>
                  </a:solidFill>
                  <a:latin typeface="+mj-lt"/>
                </a:rPr>
                <a:t>사업개요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223905" y="1529159"/>
            <a:ext cx="4487819" cy="110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975" dirty="0"/>
              <a:t> </a:t>
            </a:r>
            <a:r>
              <a:rPr lang="ko-KR" altLang="en-US" sz="900" dirty="0" smtClean="0"/>
              <a:t>한국전력공사 </a:t>
            </a:r>
            <a:r>
              <a:rPr lang="ko-KR" altLang="en-US" sz="900" dirty="0"/>
              <a:t>중부건설처에서는 변전소 </a:t>
            </a:r>
            <a:r>
              <a:rPr lang="ko-KR" altLang="en-US" sz="900" dirty="0" smtClean="0"/>
              <a:t>건설을 위한 입지 </a:t>
            </a:r>
            <a:r>
              <a:rPr lang="ko-KR" altLang="en-US" sz="900" dirty="0" err="1" smtClean="0"/>
              <a:t>선정시</a:t>
            </a:r>
            <a:r>
              <a:rPr lang="ko-KR" altLang="en-US" sz="900" dirty="0" smtClean="0"/>
              <a:t> 예상되는 갈등을</a:t>
            </a: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ko-KR" altLang="en-US" sz="900" dirty="0"/>
              <a:t> </a:t>
            </a:r>
            <a:r>
              <a:rPr lang="ko-KR" altLang="en-US" sz="900" dirty="0" smtClean="0"/>
              <a:t>선제적으로 </a:t>
            </a:r>
            <a:r>
              <a:rPr lang="ko-KR" altLang="en-US" sz="900" dirty="0"/>
              <a:t>예방하기 위하여 </a:t>
            </a:r>
            <a:r>
              <a:rPr lang="ko-KR" altLang="en-US" sz="900" b="1" dirty="0"/>
              <a:t>한전 최초로 </a:t>
            </a:r>
            <a:r>
              <a:rPr lang="ko-KR" altLang="en-US" sz="900" b="1" dirty="0" smtClean="0"/>
              <a:t>주민 </a:t>
            </a:r>
            <a:r>
              <a:rPr lang="ko-KR" altLang="en-US" sz="900" b="1" dirty="0" err="1" smtClean="0"/>
              <a:t>공모제</a:t>
            </a:r>
            <a:r>
              <a:rPr lang="ko-KR" altLang="en-US" sz="900" dirty="0" err="1" smtClean="0"/>
              <a:t>를</a:t>
            </a:r>
            <a:r>
              <a:rPr lang="ko-KR" altLang="en-US" sz="900" dirty="0" smtClean="0"/>
              <a:t> 계획하고 </a:t>
            </a:r>
            <a:r>
              <a:rPr lang="ko-KR" altLang="en-US" sz="900" dirty="0"/>
              <a:t>있습니다</a:t>
            </a:r>
            <a:r>
              <a:rPr lang="en-US" altLang="ko-KR" sz="900" dirty="0"/>
              <a:t>.</a:t>
            </a:r>
          </a:p>
          <a:p>
            <a:pPr algn="just">
              <a:lnSpc>
                <a:spcPct val="120000"/>
              </a:lnSpc>
            </a:pP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en-US" altLang="ko-KR" sz="900" dirty="0"/>
              <a:t> </a:t>
            </a:r>
            <a:r>
              <a:rPr lang="ko-KR" altLang="en-US" sz="900" dirty="0"/>
              <a:t>이와 관련하여 </a:t>
            </a:r>
            <a:r>
              <a:rPr lang="ko-KR" altLang="en-US" sz="900" dirty="0" smtClean="0"/>
              <a:t>변전소 건설사업 추진계획 </a:t>
            </a:r>
            <a:r>
              <a:rPr lang="ko-KR" altLang="en-US" sz="900" dirty="0"/>
              <a:t>및 </a:t>
            </a:r>
            <a:r>
              <a:rPr lang="ko-KR" altLang="en-US" sz="900" dirty="0" err="1" smtClean="0"/>
              <a:t>공모제에</a:t>
            </a:r>
            <a:r>
              <a:rPr lang="ko-KR" altLang="en-US" sz="900" dirty="0" smtClean="0"/>
              <a:t> </a:t>
            </a:r>
            <a:r>
              <a:rPr lang="ko-KR" altLang="en-US" sz="900" dirty="0"/>
              <a:t>대한 </a:t>
            </a:r>
            <a:r>
              <a:rPr lang="ko-KR" altLang="en-US" sz="900" dirty="0" smtClean="0"/>
              <a:t>내용 설명과</a:t>
            </a:r>
            <a:r>
              <a:rPr lang="en-US" altLang="ko-KR" sz="900" dirty="0" smtClean="0"/>
              <a:t> </a:t>
            </a:r>
            <a:r>
              <a:rPr lang="ko-KR" altLang="en-US" sz="900" dirty="0" smtClean="0"/>
              <a:t>지역주민</a:t>
            </a:r>
            <a:r>
              <a:rPr lang="en-US" altLang="ko-KR" sz="900" dirty="0" smtClean="0"/>
              <a:t>,</a:t>
            </a:r>
            <a:r>
              <a:rPr lang="ko-KR" altLang="en-US" sz="900" dirty="0" smtClean="0"/>
              <a:t>  </a:t>
            </a:r>
            <a:endParaRPr lang="en-US" altLang="ko-KR" sz="900" dirty="0" smtClean="0"/>
          </a:p>
          <a:p>
            <a:pPr algn="just">
              <a:lnSpc>
                <a:spcPct val="120000"/>
              </a:lnSpc>
            </a:pPr>
            <a:r>
              <a:rPr lang="ko-KR" altLang="en-US" sz="900" dirty="0" smtClean="0"/>
              <a:t> </a:t>
            </a:r>
            <a:r>
              <a:rPr lang="ko-KR" altLang="en-US" sz="900" dirty="0"/>
              <a:t>유관기관의 다양한 의견을 수렴하고자 아래와 같이 공청회 개최를 공고하오니 </a:t>
            </a:r>
            <a:r>
              <a:rPr lang="ko-KR" altLang="en-US" sz="900" dirty="0" smtClean="0"/>
              <a:t>많은</a:t>
            </a: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ko-KR" altLang="en-US" sz="900" dirty="0" smtClean="0"/>
              <a:t> 참여 </a:t>
            </a:r>
            <a:r>
              <a:rPr lang="ko-KR" altLang="en-US" sz="900" dirty="0"/>
              <a:t>부탁드립니다</a:t>
            </a:r>
            <a:r>
              <a:rPr lang="en-US" altLang="ko-KR" sz="900" dirty="0" smtClean="0"/>
              <a:t>.</a:t>
            </a:r>
            <a:endParaRPr lang="en-US" altLang="ko-KR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223905" y="2937347"/>
            <a:ext cx="4293327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900" dirty="0" smtClean="0"/>
              <a:t>      가</a:t>
            </a:r>
            <a:r>
              <a:rPr lang="en-US" altLang="ko-KR" sz="900" dirty="0"/>
              <a:t>. </a:t>
            </a:r>
            <a:r>
              <a:rPr lang="ko-KR" altLang="en-US" sz="900" dirty="0"/>
              <a:t>사 업 명 </a:t>
            </a:r>
            <a:r>
              <a:rPr lang="en-US" altLang="ko-KR" sz="900" dirty="0"/>
              <a:t>: 345kV </a:t>
            </a:r>
            <a:r>
              <a:rPr lang="ko-KR" altLang="en-US" sz="900" dirty="0"/>
              <a:t>장성광산변전소 </a:t>
            </a:r>
            <a:r>
              <a:rPr lang="ko-KR" altLang="en-US" sz="900" dirty="0" smtClean="0"/>
              <a:t>건설사업 </a:t>
            </a:r>
            <a:r>
              <a:rPr lang="en-US" altLang="ko-KR" sz="900" dirty="0" smtClean="0"/>
              <a:t>(</a:t>
            </a:r>
            <a:r>
              <a:rPr lang="ko-KR" altLang="en-US" sz="900" dirty="0"/>
              <a:t>준공목표 </a:t>
            </a:r>
            <a:r>
              <a:rPr lang="en-US" altLang="ko-KR" sz="900" dirty="0"/>
              <a:t>: ´21.04)</a:t>
            </a:r>
          </a:p>
          <a:p>
            <a:pPr algn="just">
              <a:lnSpc>
                <a:spcPct val="120000"/>
              </a:lnSpc>
            </a:pPr>
            <a:r>
              <a:rPr lang="en-US" altLang="ko-KR" sz="900" dirty="0"/>
              <a:t>      </a:t>
            </a:r>
            <a:r>
              <a:rPr lang="ko-KR" altLang="en-US" sz="900" dirty="0"/>
              <a:t>나</a:t>
            </a:r>
            <a:r>
              <a:rPr lang="en-US" altLang="ko-KR" sz="900" dirty="0"/>
              <a:t>. </a:t>
            </a:r>
            <a:r>
              <a:rPr lang="ko-KR" altLang="en-US" sz="900" dirty="0"/>
              <a:t>위     치 </a:t>
            </a:r>
            <a:r>
              <a:rPr lang="en-US" altLang="ko-KR" sz="900" dirty="0"/>
              <a:t>: </a:t>
            </a:r>
            <a:r>
              <a:rPr lang="ko-KR" altLang="en-US" sz="900" dirty="0"/>
              <a:t>광주광역시 광산구</a:t>
            </a:r>
            <a:r>
              <a:rPr lang="en-US" altLang="ko-KR" sz="900" dirty="0"/>
              <a:t>, </a:t>
            </a:r>
            <a:r>
              <a:rPr lang="ko-KR" altLang="en-US" sz="900" dirty="0"/>
              <a:t>전남 장성군 일원</a:t>
            </a: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en-US" altLang="ko-KR" sz="900" dirty="0"/>
              <a:t>      </a:t>
            </a:r>
            <a:r>
              <a:rPr lang="ko-KR" altLang="en-US" sz="900" dirty="0"/>
              <a:t>다</a:t>
            </a:r>
            <a:r>
              <a:rPr lang="en-US" altLang="ko-KR" sz="900" dirty="0"/>
              <a:t>. </a:t>
            </a:r>
            <a:r>
              <a:rPr lang="ko-KR" altLang="en-US" sz="900" dirty="0" err="1" smtClean="0"/>
              <a:t>설비개요</a:t>
            </a:r>
            <a:endParaRPr lang="en-US" altLang="ko-KR" sz="900" dirty="0" smtClean="0"/>
          </a:p>
          <a:p>
            <a:pPr algn="just">
              <a:lnSpc>
                <a:spcPct val="120000"/>
              </a:lnSpc>
            </a:pPr>
            <a:endParaRPr lang="en-US" altLang="ko-KR" sz="900" dirty="0"/>
          </a:p>
          <a:p>
            <a:pPr algn="just">
              <a:lnSpc>
                <a:spcPct val="120000"/>
              </a:lnSpc>
            </a:pPr>
            <a:endParaRPr lang="en-US" altLang="ko-KR" sz="900" dirty="0" smtClean="0"/>
          </a:p>
          <a:p>
            <a:pPr algn="just">
              <a:lnSpc>
                <a:spcPct val="120000"/>
              </a:lnSpc>
            </a:pPr>
            <a:endParaRPr lang="en-US" altLang="ko-KR" sz="600" dirty="0"/>
          </a:p>
          <a:p>
            <a:pPr algn="just">
              <a:lnSpc>
                <a:spcPct val="120000"/>
              </a:lnSpc>
            </a:pPr>
            <a:endParaRPr lang="en-US" altLang="ko-KR" sz="900" dirty="0" smtClean="0"/>
          </a:p>
          <a:p>
            <a:pPr algn="just">
              <a:lnSpc>
                <a:spcPct val="120000"/>
              </a:lnSpc>
            </a:pP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en-US" altLang="ko-KR" sz="900" dirty="0" smtClean="0"/>
              <a:t>       </a:t>
            </a:r>
            <a:r>
              <a:rPr lang="ko-KR" altLang="en-US" sz="900" dirty="0"/>
              <a:t>라</a:t>
            </a:r>
            <a:r>
              <a:rPr lang="en-US" altLang="ko-KR" sz="900" dirty="0"/>
              <a:t>. </a:t>
            </a:r>
            <a:r>
              <a:rPr lang="ko-KR" altLang="en-US" sz="900" dirty="0" err="1"/>
              <a:t>총사업비</a:t>
            </a:r>
            <a:r>
              <a:rPr lang="ko-KR" altLang="en-US" sz="900" dirty="0"/>
              <a:t> </a:t>
            </a:r>
            <a:r>
              <a:rPr lang="en-US" altLang="ko-KR" sz="900" dirty="0"/>
              <a:t>: </a:t>
            </a:r>
            <a:r>
              <a:rPr lang="ko-KR" altLang="en-US" sz="900" dirty="0"/>
              <a:t>￦</a:t>
            </a:r>
            <a:r>
              <a:rPr lang="en-US" altLang="ko-KR" sz="900" dirty="0"/>
              <a:t> 345</a:t>
            </a:r>
            <a:r>
              <a:rPr lang="ko-KR" altLang="en-US" sz="900" dirty="0"/>
              <a:t>억원</a:t>
            </a: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en-US" altLang="ko-KR" sz="900" dirty="0"/>
              <a:t>       </a:t>
            </a:r>
            <a:r>
              <a:rPr lang="ko-KR" altLang="en-US" sz="900" dirty="0"/>
              <a:t>마</a:t>
            </a:r>
            <a:r>
              <a:rPr lang="en-US" altLang="ko-KR" sz="900" dirty="0"/>
              <a:t>. </a:t>
            </a:r>
            <a:r>
              <a:rPr lang="ko-KR" altLang="en-US" sz="900" dirty="0"/>
              <a:t>시 행 자  </a:t>
            </a:r>
            <a:r>
              <a:rPr lang="en-US" altLang="ko-KR" sz="900" dirty="0"/>
              <a:t>: </a:t>
            </a:r>
            <a:r>
              <a:rPr lang="ko-KR" altLang="en-US" sz="900" dirty="0"/>
              <a:t>한국전력공사 </a:t>
            </a:r>
            <a:r>
              <a:rPr lang="ko-KR" altLang="en-US" sz="900" dirty="0" err="1"/>
              <a:t>중부건설처</a:t>
            </a:r>
            <a:r>
              <a:rPr lang="en-US" altLang="ko-KR" sz="900" dirty="0"/>
              <a:t> </a:t>
            </a:r>
          </a:p>
        </p:txBody>
      </p:sp>
      <p:grpSp>
        <p:nvGrpSpPr>
          <p:cNvPr id="36" name="그룹 35"/>
          <p:cNvGrpSpPr/>
          <p:nvPr/>
        </p:nvGrpSpPr>
        <p:grpSpPr>
          <a:xfrm>
            <a:off x="1397766" y="4713857"/>
            <a:ext cx="3945371" cy="230832"/>
            <a:chOff x="837650" y="2012521"/>
            <a:chExt cx="5260495" cy="307774"/>
          </a:xfrm>
        </p:grpSpPr>
        <p:sp>
          <p:nvSpPr>
            <p:cNvPr id="38" name="직사각형 37"/>
            <p:cNvSpPr/>
            <p:nvPr/>
          </p:nvSpPr>
          <p:spPr>
            <a:xfrm>
              <a:off x="837650" y="2015533"/>
              <a:ext cx="5260495" cy="304556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100000">
                  <a:schemeClr val="bg2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77266" y="2012521"/>
              <a:ext cx="5108018" cy="307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 smtClean="0">
                  <a:solidFill>
                    <a:schemeClr val="bg1"/>
                  </a:solidFill>
                  <a:latin typeface="+mj-lt"/>
                </a:rPr>
                <a:t>2. </a:t>
              </a:r>
              <a:r>
                <a:rPr lang="ko-KR" altLang="en-US" sz="900" b="1" dirty="0" err="1" smtClean="0">
                  <a:solidFill>
                    <a:schemeClr val="bg1"/>
                  </a:solidFill>
                  <a:latin typeface="+mj-lt"/>
                </a:rPr>
                <a:t>공람기간</a:t>
              </a:r>
              <a:r>
                <a:rPr lang="ko-KR" altLang="en-US" sz="900" b="1" dirty="0" smtClean="0">
                  <a:solidFill>
                    <a:schemeClr val="bg1"/>
                  </a:solidFill>
                  <a:latin typeface="+mj-lt"/>
                </a:rPr>
                <a:t> 및 장소</a:t>
              </a:r>
              <a:endParaRPr lang="ko-KR" alt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229261" y="4957463"/>
            <a:ext cx="428797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900" dirty="0" smtClean="0"/>
              <a:t>      가</a:t>
            </a:r>
            <a:r>
              <a:rPr lang="en-US" altLang="ko-KR" sz="900" dirty="0"/>
              <a:t>. </a:t>
            </a:r>
            <a:r>
              <a:rPr lang="ko-KR" altLang="en-US" sz="900" dirty="0"/>
              <a:t>공람장소 </a:t>
            </a:r>
            <a:r>
              <a:rPr lang="en-US" altLang="ko-KR" sz="900" dirty="0"/>
              <a:t>: </a:t>
            </a:r>
            <a:r>
              <a:rPr lang="ko-KR" altLang="en-US" sz="900" dirty="0" err="1" smtClean="0"/>
              <a:t>지자체</a:t>
            </a:r>
            <a:r>
              <a:rPr lang="en-US" altLang="ko-KR" sz="900" dirty="0" smtClean="0"/>
              <a:t>(</a:t>
            </a:r>
            <a:r>
              <a:rPr lang="ko-KR" altLang="en-US" sz="900" dirty="0" smtClean="0"/>
              <a:t>장성군청</a:t>
            </a:r>
            <a:r>
              <a:rPr lang="en-US" altLang="ko-KR" sz="900" dirty="0" smtClean="0"/>
              <a:t>), </a:t>
            </a:r>
            <a:r>
              <a:rPr lang="ko-KR" altLang="en-US" sz="900" dirty="0" smtClean="0"/>
              <a:t>주민자치센터</a:t>
            </a:r>
            <a:r>
              <a:rPr lang="en-US" altLang="ko-KR" sz="900" dirty="0" smtClean="0"/>
              <a:t>(</a:t>
            </a:r>
            <a:r>
              <a:rPr lang="ko-KR" altLang="en-US" sz="900" dirty="0" smtClean="0"/>
              <a:t>동화면</a:t>
            </a:r>
            <a:r>
              <a:rPr lang="en-US" altLang="ko-KR" sz="900" dirty="0" smtClean="0"/>
              <a:t>,</a:t>
            </a:r>
            <a:r>
              <a:rPr lang="ko-KR" altLang="en-US" sz="900" dirty="0" smtClean="0"/>
              <a:t>삼계면</a:t>
            </a:r>
            <a:r>
              <a:rPr lang="en-US" altLang="ko-KR" sz="900" dirty="0" smtClean="0"/>
              <a:t>)</a:t>
            </a:r>
          </a:p>
          <a:p>
            <a:pPr algn="just">
              <a:lnSpc>
                <a:spcPct val="120000"/>
              </a:lnSpc>
            </a:pPr>
            <a:r>
              <a:rPr lang="en-US" altLang="ko-KR" sz="900" dirty="0"/>
              <a:t> </a:t>
            </a:r>
            <a:r>
              <a:rPr lang="en-US" altLang="ko-KR" sz="900" dirty="0" smtClean="0"/>
              <a:t>                       </a:t>
            </a:r>
            <a:r>
              <a:rPr lang="ko-KR" altLang="en-US" sz="900" dirty="0" smtClean="0"/>
              <a:t>인터넷</a:t>
            </a:r>
            <a:r>
              <a:rPr lang="en-US" altLang="ko-KR" sz="900" dirty="0" smtClean="0"/>
              <a:t> </a:t>
            </a:r>
            <a:r>
              <a:rPr lang="ko-KR" altLang="en-US" sz="900" dirty="0"/>
              <a:t>홈페이지</a:t>
            </a:r>
            <a:endParaRPr lang="en-US" altLang="ko-KR" sz="900" dirty="0"/>
          </a:p>
          <a:p>
            <a:pPr algn="just">
              <a:lnSpc>
                <a:spcPct val="120000"/>
              </a:lnSpc>
            </a:pPr>
            <a:r>
              <a:rPr lang="en-US" altLang="ko-KR" sz="900" dirty="0"/>
              <a:t>      </a:t>
            </a:r>
            <a:r>
              <a:rPr lang="ko-KR" altLang="en-US" sz="900" dirty="0"/>
              <a:t>나</a:t>
            </a:r>
            <a:r>
              <a:rPr lang="en-US" altLang="ko-KR" sz="900" dirty="0"/>
              <a:t>. </a:t>
            </a:r>
            <a:r>
              <a:rPr lang="ko-KR" altLang="en-US" sz="900" dirty="0"/>
              <a:t>공람기간 </a:t>
            </a:r>
            <a:r>
              <a:rPr lang="en-US" altLang="ko-KR" sz="900" dirty="0"/>
              <a:t>: </a:t>
            </a:r>
            <a:r>
              <a:rPr lang="en-US" altLang="ko-KR" sz="900" dirty="0" smtClean="0"/>
              <a:t>2016.10.05(</a:t>
            </a:r>
            <a:r>
              <a:rPr lang="ko-KR" altLang="en-US" sz="900" dirty="0" smtClean="0"/>
              <a:t>수</a:t>
            </a:r>
            <a:r>
              <a:rPr lang="en-US" altLang="ko-KR" sz="900" dirty="0" smtClean="0"/>
              <a:t>) </a:t>
            </a:r>
            <a:r>
              <a:rPr lang="en-US" altLang="ko-KR" sz="900" dirty="0"/>
              <a:t>~ </a:t>
            </a:r>
            <a:r>
              <a:rPr lang="en-US" altLang="ko-KR" sz="900" dirty="0" smtClean="0"/>
              <a:t>10.14(</a:t>
            </a:r>
            <a:r>
              <a:rPr lang="ko-KR" altLang="en-US" sz="900" dirty="0" smtClean="0"/>
              <a:t>금</a:t>
            </a:r>
            <a:r>
              <a:rPr lang="en-US" altLang="ko-KR" sz="900" dirty="0" smtClean="0"/>
              <a:t>)</a:t>
            </a:r>
            <a:endParaRPr lang="en-US" altLang="ko-KR" sz="900" dirty="0"/>
          </a:p>
        </p:txBody>
      </p:sp>
      <p:grpSp>
        <p:nvGrpSpPr>
          <p:cNvPr id="44" name="그룹 43"/>
          <p:cNvGrpSpPr/>
          <p:nvPr/>
        </p:nvGrpSpPr>
        <p:grpSpPr>
          <a:xfrm>
            <a:off x="1397766" y="5649961"/>
            <a:ext cx="3945371" cy="230832"/>
            <a:chOff x="837650" y="2012521"/>
            <a:chExt cx="5260495" cy="307774"/>
          </a:xfrm>
        </p:grpSpPr>
        <p:sp>
          <p:nvSpPr>
            <p:cNvPr id="45" name="직사각형 44"/>
            <p:cNvSpPr/>
            <p:nvPr/>
          </p:nvSpPr>
          <p:spPr>
            <a:xfrm>
              <a:off x="837650" y="2015533"/>
              <a:ext cx="5260495" cy="304556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100000">
                  <a:schemeClr val="bg2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7266" y="2012521"/>
              <a:ext cx="5108018" cy="307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 smtClean="0">
                  <a:solidFill>
                    <a:schemeClr val="bg1"/>
                  </a:solidFill>
                  <a:latin typeface="+mj-lt"/>
                </a:rPr>
                <a:t>3. </a:t>
              </a:r>
              <a:r>
                <a:rPr lang="ko-KR" altLang="en-US" sz="900" b="1" dirty="0" smtClean="0">
                  <a:solidFill>
                    <a:schemeClr val="bg1"/>
                  </a:solidFill>
                  <a:latin typeface="+mj-lt"/>
                </a:rPr>
                <a:t>공청회 개최</a:t>
              </a:r>
              <a:endParaRPr lang="ko-KR" alt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229261" y="5917012"/>
            <a:ext cx="42879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900" dirty="0" smtClean="0"/>
              <a:t>      가</a:t>
            </a:r>
            <a:r>
              <a:rPr lang="en-US" altLang="ko-KR" sz="900" dirty="0"/>
              <a:t>. </a:t>
            </a:r>
            <a:r>
              <a:rPr lang="ko-KR" altLang="en-US" sz="900" dirty="0"/>
              <a:t>일시 및 장소</a:t>
            </a:r>
            <a:endParaRPr lang="en-US" altLang="ko-KR" sz="900" dirty="0"/>
          </a:p>
          <a:p>
            <a:pPr>
              <a:lnSpc>
                <a:spcPct val="120000"/>
              </a:lnSpc>
            </a:pPr>
            <a:r>
              <a:rPr lang="ko-KR" altLang="en-US" sz="900" dirty="0" smtClean="0">
                <a:solidFill>
                  <a:srgbClr val="000000"/>
                </a:solidFill>
              </a:rPr>
              <a:t>          ○ 일 시 </a:t>
            </a:r>
            <a:r>
              <a:rPr lang="en-US" altLang="ko-KR" sz="900" dirty="0" smtClean="0">
                <a:solidFill>
                  <a:srgbClr val="000000"/>
                </a:solidFill>
              </a:rPr>
              <a:t>: ‘16.10.14(</a:t>
            </a:r>
            <a:r>
              <a:rPr lang="ko-KR" altLang="en-US" sz="900" dirty="0" smtClean="0">
                <a:solidFill>
                  <a:srgbClr val="000000"/>
                </a:solidFill>
              </a:rPr>
              <a:t>금</a:t>
            </a:r>
            <a:r>
              <a:rPr lang="en-US" altLang="ko-KR" sz="900" dirty="0" smtClean="0">
                <a:solidFill>
                  <a:srgbClr val="000000"/>
                </a:solidFill>
              </a:rPr>
              <a:t>) 11:00 ~ 12:00</a:t>
            </a:r>
            <a:endParaRPr lang="en-US" altLang="ko-KR" sz="900" dirty="0"/>
          </a:p>
          <a:p>
            <a:pPr>
              <a:lnSpc>
                <a:spcPct val="120000"/>
              </a:lnSpc>
            </a:pPr>
            <a:r>
              <a:rPr lang="en-US" altLang="ko-KR" sz="900" dirty="0" smtClean="0"/>
              <a:t>          </a:t>
            </a:r>
            <a:r>
              <a:rPr lang="ko-KR" altLang="en-US" sz="900" dirty="0">
                <a:solidFill>
                  <a:srgbClr val="000000"/>
                </a:solidFill>
              </a:rPr>
              <a:t>○ </a:t>
            </a:r>
            <a:r>
              <a:rPr lang="ko-KR" altLang="en-US" sz="900" dirty="0" smtClean="0">
                <a:solidFill>
                  <a:srgbClr val="000000"/>
                </a:solidFill>
              </a:rPr>
              <a:t>장 소 </a:t>
            </a:r>
            <a:r>
              <a:rPr lang="en-US" altLang="ko-KR" sz="900" dirty="0" smtClean="0">
                <a:solidFill>
                  <a:srgbClr val="000000"/>
                </a:solidFill>
              </a:rPr>
              <a:t>: </a:t>
            </a:r>
            <a:r>
              <a:rPr lang="ko-KR" altLang="en-US" sz="900" dirty="0" smtClean="0">
                <a:solidFill>
                  <a:srgbClr val="000000"/>
                </a:solidFill>
              </a:rPr>
              <a:t>장성군 삼계농협 예식장 </a:t>
            </a:r>
            <a:r>
              <a:rPr lang="en-US" altLang="ko-KR" sz="900" dirty="0" smtClean="0">
                <a:solidFill>
                  <a:srgbClr val="000000"/>
                </a:solidFill>
              </a:rPr>
              <a:t>2</a:t>
            </a:r>
            <a:r>
              <a:rPr lang="ko-KR" altLang="en-US" sz="900" dirty="0" smtClean="0">
                <a:solidFill>
                  <a:srgbClr val="000000"/>
                </a:solidFill>
              </a:rPr>
              <a:t>층 회의실</a:t>
            </a:r>
            <a:endParaRPr lang="en-US" altLang="ko-KR" sz="900" dirty="0"/>
          </a:p>
          <a:p>
            <a:pPr>
              <a:lnSpc>
                <a:spcPct val="120000"/>
              </a:lnSpc>
            </a:pPr>
            <a:r>
              <a:rPr lang="en-US" altLang="ko-KR" sz="900" dirty="0" smtClean="0"/>
              <a:t>      </a:t>
            </a:r>
            <a:r>
              <a:rPr lang="ko-KR" altLang="en-US" sz="900" dirty="0" smtClean="0"/>
              <a:t>나</a:t>
            </a:r>
            <a:r>
              <a:rPr lang="en-US" altLang="ko-KR" sz="900" dirty="0"/>
              <a:t>. </a:t>
            </a:r>
            <a:r>
              <a:rPr lang="ko-KR" altLang="en-US" sz="900" dirty="0"/>
              <a:t>참석대상 </a:t>
            </a:r>
            <a:r>
              <a:rPr lang="en-US" altLang="ko-KR" sz="900" dirty="0"/>
              <a:t>: </a:t>
            </a:r>
            <a:r>
              <a:rPr lang="ko-KR" altLang="en-US" sz="900" dirty="0" smtClean="0"/>
              <a:t>장성군</a:t>
            </a:r>
            <a:r>
              <a:rPr lang="en-US" altLang="ko-KR" sz="900" dirty="0" smtClean="0"/>
              <a:t>(</a:t>
            </a:r>
            <a:r>
              <a:rPr lang="ko-KR" altLang="en-US" sz="900" dirty="0" smtClean="0"/>
              <a:t>삼계면</a:t>
            </a:r>
            <a:r>
              <a:rPr lang="en-US" altLang="ko-KR" sz="900" dirty="0" smtClean="0"/>
              <a:t>,</a:t>
            </a:r>
            <a:r>
              <a:rPr lang="ko-KR" altLang="en-US" sz="900" dirty="0" smtClean="0"/>
              <a:t>동화면</a:t>
            </a:r>
            <a:r>
              <a:rPr lang="en-US" altLang="ko-KR" sz="900" dirty="0" smtClean="0"/>
              <a:t>)</a:t>
            </a:r>
            <a:r>
              <a:rPr lang="ko-KR" altLang="en-US" sz="900" dirty="0" smtClean="0"/>
              <a:t> </a:t>
            </a:r>
            <a:r>
              <a:rPr lang="ko-KR" altLang="en-US" sz="900" dirty="0"/>
              <a:t>지역주민</a:t>
            </a:r>
            <a:r>
              <a:rPr lang="en-US" altLang="ko-KR" sz="900" dirty="0"/>
              <a:t> </a:t>
            </a:r>
            <a:r>
              <a:rPr lang="ko-KR" altLang="en-US" sz="900" dirty="0"/>
              <a:t>및</a:t>
            </a:r>
            <a:r>
              <a:rPr lang="en-US" altLang="ko-KR" sz="900" dirty="0"/>
              <a:t> </a:t>
            </a:r>
            <a:r>
              <a:rPr lang="ko-KR" altLang="en-US" sz="900" dirty="0"/>
              <a:t>관련 </a:t>
            </a:r>
            <a:r>
              <a:rPr lang="ko-KR" altLang="en-US" sz="900" dirty="0" err="1"/>
              <a:t>지자체</a:t>
            </a:r>
            <a:r>
              <a:rPr lang="en-US" altLang="ko-KR" sz="900" dirty="0"/>
              <a:t>,</a:t>
            </a:r>
            <a:r>
              <a:rPr lang="ko-KR" altLang="en-US" sz="900" dirty="0"/>
              <a:t> </a:t>
            </a:r>
            <a:endParaRPr lang="en-US" altLang="ko-KR" sz="900" dirty="0" smtClean="0"/>
          </a:p>
          <a:p>
            <a:pPr>
              <a:lnSpc>
                <a:spcPct val="120000"/>
              </a:lnSpc>
            </a:pPr>
            <a:r>
              <a:rPr lang="en-US" altLang="ko-KR" sz="900" dirty="0"/>
              <a:t> </a:t>
            </a:r>
            <a:r>
              <a:rPr lang="en-US" altLang="ko-KR" sz="900" dirty="0" smtClean="0"/>
              <a:t>                        </a:t>
            </a:r>
            <a:r>
              <a:rPr lang="ko-KR" altLang="en-US" sz="900" dirty="0" smtClean="0"/>
              <a:t>유관기관 관계자</a:t>
            </a:r>
            <a:endParaRPr lang="en-US" altLang="ko-KR" b="1" dirty="0"/>
          </a:p>
        </p:txBody>
      </p:sp>
      <p:graphicFrame>
        <p:nvGraphicFramePr>
          <p:cNvPr id="23" name="표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2964021"/>
              </p:ext>
            </p:extLst>
          </p:nvPr>
        </p:nvGraphicFramePr>
        <p:xfrm>
          <a:off x="1681708" y="3522319"/>
          <a:ext cx="3835524" cy="667708"/>
        </p:xfrm>
        <a:graphic>
          <a:graphicData uri="http://schemas.openxmlformats.org/drawingml/2006/table">
            <a:tbl>
              <a:tblPr/>
              <a:tblGrid>
                <a:gridCol w="518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169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63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b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변 전 소</a:t>
                      </a:r>
                      <a:endParaRPr lang="ko-KR" altLang="en-US" sz="900" b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3430" marR="13430" marT="13430" marB="1343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○ </a:t>
                      </a:r>
                      <a:r>
                        <a:rPr lang="ko-KR" altLang="en-US" sz="900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한전표준</a:t>
                      </a:r>
                      <a:r>
                        <a:rPr lang="ko-KR" altLang="en-US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345kV</a:t>
                      </a:r>
                      <a:r>
                        <a:rPr lang="ko-KR" altLang="en-US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급 </a:t>
                      </a:r>
                      <a:r>
                        <a:rPr lang="ko-KR" altLang="en-US" sz="900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옥외형</a:t>
                      </a:r>
                      <a:r>
                        <a:rPr lang="ko-KR" altLang="en-US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900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정지면적</a:t>
                      </a:r>
                      <a:r>
                        <a:rPr lang="ko-KR" altLang="en-US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900" kern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21,840㎡, 260 × 84m)</a:t>
                      </a:r>
                    </a:p>
                  </a:txBody>
                  <a:tcPr marL="13430" marR="13430" marT="13430" marB="1343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13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송전선로</a:t>
                      </a:r>
                      <a:endParaRPr lang="ko-KR" altLang="en-US" sz="9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3430" marR="13430" marT="13430" marB="1343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○ 장성광산변전소 </a:t>
                      </a:r>
                      <a:r>
                        <a:rPr lang="ko-KR" altLang="en-US" sz="9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계통연결을</a:t>
                      </a:r>
                      <a:r>
                        <a:rPr lang="ko-KR" altLang="en-US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위한 </a:t>
                      </a:r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345kV </a:t>
                      </a:r>
                      <a:r>
                        <a:rPr lang="ko-KR" altLang="en-US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</a:t>
                      </a:r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154kV </a:t>
                      </a:r>
                      <a:r>
                        <a:rPr lang="ko-KR" altLang="en-US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송전선로</a:t>
                      </a:r>
                      <a:endParaRPr lang="en-US" altLang="ko-KR" sz="9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4</a:t>
                      </a:r>
                      <a:r>
                        <a:rPr lang="ko-KR" altLang="en-US" sz="9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회선 연결</a:t>
                      </a:r>
                      <a:endParaRPr lang="ko-KR" altLang="en-US" sz="9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3430" marR="13430" marT="13430" marB="1343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48" name="그룹 47"/>
          <p:cNvGrpSpPr/>
          <p:nvPr/>
        </p:nvGrpSpPr>
        <p:grpSpPr>
          <a:xfrm>
            <a:off x="1397766" y="7005464"/>
            <a:ext cx="3945371" cy="230832"/>
            <a:chOff x="837650" y="2012521"/>
            <a:chExt cx="5260495" cy="307774"/>
          </a:xfrm>
        </p:grpSpPr>
        <p:sp>
          <p:nvSpPr>
            <p:cNvPr id="49" name="직사각형 48"/>
            <p:cNvSpPr/>
            <p:nvPr/>
          </p:nvSpPr>
          <p:spPr>
            <a:xfrm>
              <a:off x="837650" y="2015533"/>
              <a:ext cx="5260495" cy="304556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  <a:gs pos="100000">
                  <a:schemeClr val="bg2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77266" y="2012521"/>
              <a:ext cx="5108018" cy="3077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900" b="1" dirty="0" smtClean="0">
                  <a:solidFill>
                    <a:schemeClr val="bg1"/>
                  </a:solidFill>
                  <a:latin typeface="+mj-lt"/>
                </a:rPr>
                <a:t>4. </a:t>
              </a:r>
              <a:r>
                <a:rPr lang="ko-KR" altLang="en-US" sz="900" b="1" dirty="0" smtClean="0">
                  <a:solidFill>
                    <a:schemeClr val="bg1"/>
                  </a:solidFill>
                  <a:latin typeface="+mj-lt"/>
                </a:rPr>
                <a:t>기타사항</a:t>
              </a:r>
              <a:endParaRPr lang="ko-KR" altLang="en-US" sz="9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256</Words>
  <Application>Microsoft Office PowerPoint</Application>
  <PresentationFormat>화면 슬라이드 쇼(4:3)</PresentationFormat>
  <Paragraphs>40</Paragraphs>
  <Slides>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user</cp:lastModifiedBy>
  <cp:revision>31</cp:revision>
  <cp:lastPrinted>2016-09-30T04:26:28Z</cp:lastPrinted>
  <dcterms:created xsi:type="dcterms:W3CDTF">2016-09-27T03:12:23Z</dcterms:created>
  <dcterms:modified xsi:type="dcterms:W3CDTF">2016-10-06T06:23:18Z</dcterms:modified>
</cp:coreProperties>
</file>